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3" r:id="rId24"/>
    <p:sldId id="264" r:id="rId25"/>
    <p:sldId id="265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4660"/>
  </p:normalViewPr>
  <p:slideViewPr>
    <p:cSldViewPr>
      <p:cViewPr varScale="1">
        <p:scale>
          <a:sx n="68" d="100"/>
          <a:sy n="68" d="100"/>
        </p:scale>
        <p:origin x="1284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objects (walls, doors, ceilings, etc.) in an automatic manner.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choose colors from a variety of different option and apply them to the detected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Another 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OS on these tools used were Windows 8.1.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r>
              <a:rPr lang="en-US" dirty="0" smtClean="0"/>
              <a:t>So why canny only?</a:t>
            </a:r>
          </a:p>
          <a:p>
            <a:r>
              <a:rPr lang="en-US" dirty="0" smtClean="0"/>
              <a:t>Well,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”, </a:t>
            </a:r>
            <a:r>
              <a:rPr lang="en-US" smtClean="0"/>
              <a:t>“Water Shed”.</a:t>
            </a:r>
            <a:endParaRPr lang="en-US" dirty="0" smtClean="0"/>
          </a:p>
          <a:p>
            <a:r>
              <a:rPr lang="en-US" dirty="0" smtClean="0"/>
              <a:t>None of them were able to carry out the result which we expected.</a:t>
            </a:r>
          </a:p>
          <a:p>
            <a:r>
              <a:rPr lang="en-US" dirty="0" smtClean="0"/>
              <a:t>Some 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user interaction we used a pop-up dialog which shown after app launch.</a:t>
            </a:r>
          </a:p>
          <a:p>
            <a:r>
              <a:rPr lang="en-US" dirty="0"/>
              <a:t>There 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AUTO MODE</a:t>
            </a:r>
          </a:p>
          <a:p>
            <a:r>
              <a:rPr lang="en-US" dirty="0" smtClean="0"/>
              <a:t>USER MODE</a:t>
            </a:r>
          </a:p>
          <a:p>
            <a:endParaRPr lang="en-US" dirty="0"/>
          </a:p>
          <a:p>
            <a:r>
              <a:rPr lang="en-US" dirty="0" smtClean="0"/>
              <a:t>Either way tapping on one of</a:t>
            </a:r>
          </a:p>
          <a:p>
            <a:pPr marL="0" indent="0">
              <a:buNone/>
            </a:pPr>
            <a:r>
              <a:rPr lang="en-US" dirty="0" smtClean="0"/>
              <a:t>them will get us to the option </a:t>
            </a:r>
          </a:p>
          <a:p>
            <a:pPr marL="0" indent="0">
              <a:buNone/>
            </a:pPr>
            <a:r>
              <a:rPr lang="en-US" dirty="0" smtClean="0"/>
              <a:t>that if we want to take a new </a:t>
            </a:r>
          </a:p>
          <a:p>
            <a:pPr marL="0" indent="0">
              <a:buNone/>
            </a:pPr>
            <a:r>
              <a:rPr lang="en-US" dirty="0" smtClean="0"/>
              <a:t>Image or just grab from image</a:t>
            </a:r>
          </a:p>
          <a:p>
            <a:pPr marL="0" indent="0">
              <a:buNone/>
            </a:pPr>
            <a:r>
              <a:rPr lang="en-US" dirty="0" smtClean="0"/>
              <a:t>gallery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057400"/>
            <a:ext cx="3200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714625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43" y="2495550"/>
            <a:ext cx="266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2462212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13" y="2819400"/>
            <a:ext cx="2450489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2819400"/>
            <a:ext cx="22621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the color you’ve selected and want to see the actual result, in option we have a clear button which will omit the edges and shows you the resultant image.</a:t>
            </a:r>
          </a:p>
          <a:p>
            <a:r>
              <a:rPr lang="en-US" dirty="0" smtClean="0"/>
              <a:t>If not like it then choose color again and apply it again.. </a:t>
            </a:r>
          </a:p>
          <a:p>
            <a:r>
              <a:rPr lang="en-US" dirty="0" smtClean="0"/>
              <a:t>Not like it? Repeat until you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8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mode?</a:t>
            </a:r>
          </a:p>
          <a:p>
            <a:r>
              <a:rPr lang="en-US" dirty="0" smtClean="0"/>
              <a:t>Sometimes we can’t get the perfect edge in different scenarios.</a:t>
            </a:r>
          </a:p>
          <a:p>
            <a:r>
              <a:rPr lang="en-US" dirty="0" smtClean="0"/>
              <a:t>So there is leverage to the user that they can draw their own edges and then color it.</a:t>
            </a:r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" y="1676400"/>
            <a:ext cx="254585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545854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00"/>
            <a:ext cx="2590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4290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camera.</a:t>
            </a:r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r>
              <a:rPr lang="en-US" dirty="0" smtClean="0"/>
              <a:t>User Mode uses canvas methods to draw on a view, Flood fill for filling the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Vital Equipment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err="1" smtClean="0"/>
              <a:t>Naveed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err="1" smtClean="0"/>
              <a:t>Farhan-ul-Haq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FUNCTIONS PERFORMED</a:t>
            </a:r>
            <a:endParaRPr lang="en-US" sz="3600" b="1" dirty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TECHNOLOGY </a:t>
            </a:r>
            <a:r>
              <a:rPr lang="en-US" sz="3600" b="1" dirty="0" smtClean="0">
                <a:solidFill>
                  <a:schemeClr val="tx2"/>
                </a:solidFill>
              </a:rPr>
              <a:t>USED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because of time-saving and productivity benefits. This apps work on android platform and you can run it on any android device.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also very effective for Paint industry for showing the customers the effects of their paint on the houses in real-time. This application can also be used as color visualizer.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achieve the aforementioned goal using a mobile application objectives.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identify different objects automatically using static images.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be able to change colors of the identified objects.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To 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184</TotalTime>
  <Words>865</Words>
  <Application>Microsoft Office PowerPoint</Application>
  <PresentationFormat>On-screen Show (4:3)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Courier New</vt:lpstr>
      <vt:lpstr>Palatino Linotype</vt:lpstr>
      <vt:lpstr>Executive</vt:lpstr>
      <vt:lpstr>PowerPoint Presentation</vt:lpstr>
      <vt:lpstr>Pre-Color Visualizer For Smartphone</vt:lpstr>
      <vt:lpstr>Co-Member’s  Naveed Farhan-ul-Haq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Cont.</vt:lpstr>
      <vt:lpstr>USER MODE</vt:lpstr>
      <vt:lpstr>Cont.</vt:lpstr>
      <vt:lpstr>Code Overview</vt:lpstr>
      <vt:lpstr>Vital Equipment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Farhan Khan</cp:lastModifiedBy>
  <cp:revision>32</cp:revision>
  <dcterms:created xsi:type="dcterms:W3CDTF">2015-04-17T16:54:30Z</dcterms:created>
  <dcterms:modified xsi:type="dcterms:W3CDTF">2015-05-02T18:49:14Z</dcterms:modified>
</cp:coreProperties>
</file>